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07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9106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875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3112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0851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122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2021-04-21T13:10:28Z</dcterms:modified>
</cp:coreProperties>
</file>