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Etnedal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08257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95009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5917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36738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73208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72478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2021-04-21T13:10:22Z</dcterms:modified>
</cp:coreProperties>
</file>