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Sør-Aurdal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72099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926268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385687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382067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80782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541515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2021-04-21T13:10:15Z</dcterms:modified>
</cp:coreProperties>
</file>