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3362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2225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37281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90461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625073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4078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2021-04-21T13:10:03Z</dcterms:modified>
</cp:coreProperties>
</file>