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Gran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68652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98487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548862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845108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078819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27932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2021-04-21T13:09:57Z</dcterms:modified>
</cp:coreProperties>
</file>