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Vestre Toten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38554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81601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2435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51205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926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833519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930084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132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2021-04-21T13:09:51Z</dcterms:modified>
</cp:coreProperties>
</file>