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4/21/2021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4/21/2021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Østre Toten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34782148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12/2020*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4 021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82018640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31.12.2020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 smtClean="0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52824184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1 247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763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2 011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77412654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1 937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769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1 314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8424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8424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741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741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0"/>
            <a:ext cx="379967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30693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967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0532016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03090588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3 609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870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411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2 792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539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7397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516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512</cp:revision>
  <dcterms:created xsi:type="dcterms:W3CDTF">2012-04-19T09:19:28Z</dcterms:created>
  <dcterms:modified xsi:type="dcterms:W3CDTF">2021-04-21T13:09:45Z</dcterms:modified>
</cp:coreProperties>
</file>