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Gausdal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7381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568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33067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81098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7554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96049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320247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2021-04-21T13:09:39Z</dcterms:modified>
</cp:coreProperties>
</file>