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Øyer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2816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90233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12824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71771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35493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62232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2021-04-21T13:09:33Z</dcterms:modified>
</cp:coreProperties>
</file>