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Ringebu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28683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33884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31145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59253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64506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28602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2021-04-21T13:09:27Z</dcterms:modified>
</cp:coreProperties>
</file>