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Sør-Fron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20005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769131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72189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910151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67017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64762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2021-04-21T13:09:20Z</dcterms:modified>
</cp:coreProperties>
</file>