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Sel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12083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4414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57135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34406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8528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03844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2021-04-21T13:09:14Z</dcterms:modified>
</cp:coreProperties>
</file>