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Nord-Fron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83071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43203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86309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95216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5686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44525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2021-04-21T13:09:08Z</dcterms:modified>
</cp:coreProperties>
</file>