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Vågå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50713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76881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23602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83779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316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44570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3708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2021-04-21T13:09:02Z</dcterms:modified>
</cp:coreProperties>
</file>