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Lom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7437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9993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5718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0883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4954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5809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2021-04-21T13:08:56Z</dcterms:modified>
</cp:coreProperties>
</file>