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Skjåk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7504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25934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8560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046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9452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1795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2021-04-21T13:08:50Z</dcterms:modified>
</cp:coreProperties>
</file>