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6372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4311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5369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8925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7780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171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2021-04-21T13:08:44Z</dcterms:modified>
</cp:coreProperties>
</file>