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Dovre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93080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7138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52688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62405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3513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9081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2021-04-21T13:08:38Z</dcterms:modified>
</cp:coreProperties>
</file>