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2621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977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8118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602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6066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1694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2021-04-21T13:08:32Z</dcterms:modified>
</cp:coreProperties>
</file>