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Folldal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90347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07271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686287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75964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84005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84895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2021-04-21T13:08:26Z</dcterms:modified>
</cp:coreProperties>
</file>