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25152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3181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8781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6756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5203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702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2021-04-21T13:08:20Z</dcterms:modified>
</cp:coreProperties>
</file>