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Tynset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1938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26060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35818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57717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6638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27541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2021-04-21T13:08:14Z</dcterms:modified>
</cp:coreProperties>
</file>