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Tolga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61567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7861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28493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08844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797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6942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2021-04-21T13:08:08Z</dcterms:modified>
</cp:coreProperties>
</file>