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Rendalen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513045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293194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033817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345890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208517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730093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2021-04-21T13:08:02Z</dcterms:modified>
</cp:coreProperties>
</file>