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Stor-Elvdal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349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698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5731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2541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7719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3608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2021-04-21T13:07:56Z</dcterms:modified>
</cp:coreProperties>
</file>