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Åmot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2640768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5 027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371814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280325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2 468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1 095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1 463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553646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3 514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772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740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238606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712997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327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4 699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4 840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515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2021-04-21T13:07:50Z</dcterms:modified>
</cp:coreProperties>
</file>