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2119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8721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8220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1711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507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1227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2021-04-20T14:30:18Z</dcterms:modified>
</cp:coreProperties>
</file>