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Elverum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5763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6096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39981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2655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7 743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04862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034697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1 819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906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2021-04-20T14:30:12Z</dcterms:modified>
</cp:coreProperties>
</file>