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Våler (Hedm.)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5834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14 701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35953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09146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92332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6 906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972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6 809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36796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936784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14 674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9 971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2021-04-20T14:30:06Z</dcterms:modified>
</cp:coreProperties>
</file>