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Åsnes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99031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83907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3056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7523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4203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24344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2021-04-20T14:30:00Z</dcterms:modified>
</cp:coreProperties>
</file>