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Grue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5179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56846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562695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97022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812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99754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55860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2021-04-20T14:29:54Z</dcterms:modified>
</cp:coreProperties>
</file>