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Eidskog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67126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91425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00421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10019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6 118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1 275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428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00950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802931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2 613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2021-04-20T14:29:47Z</dcterms:modified>
</cp:coreProperties>
</file>