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7594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6679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5082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2654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6860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4039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2021-04-20T14:29:42Z</dcterms:modified>
</cp:coreProperties>
</file>