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Nord-Odal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012623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65166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2435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73104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767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09324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314161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2021-04-20T14:29:36Z</dcterms:modified>
</cp:coreProperties>
</file>