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Stange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0950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44916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06010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910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12835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24251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2021-04-20T14:29:30Z</dcterms:modified>
</cp:coreProperties>
</file>