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2579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5589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7352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9564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90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9668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2021-04-20T14:29:24Z</dcterms:modified>
</cp:coreProperties>
</file>