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Ringsaker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00865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83965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95929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61888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39329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5833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2021-04-20T14:29:18Z</dcterms:modified>
</cp:coreProperties>
</file>