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Gjøvik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14299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7592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191806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16630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3 162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1 721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52384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217009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1 844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1 282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2021-04-20T14:29:12Z</dcterms:modified>
</cp:coreProperties>
</file>