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Lillehammer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2835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0809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1341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5420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760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2743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2021-04-20T14:29:06Z</dcterms:modified>
</cp:coreProperties>
</file>