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00631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9093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1389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4 913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11 384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2650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8 453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7082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2791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2 550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2021-04-20T14:29:00Z</dcterms:modified>
</cp:coreProperties>
</file>