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Kongsvinger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7020844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3 907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904343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6013591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943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1 136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1 828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5813791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1 223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1 316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1 368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531402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57470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595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3 311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3 825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516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2021-04-20T14:28:54Z</dcterms:modified>
</cp:coreProperties>
</file>