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Viken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0924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450 023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13385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89 507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242 951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359 415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7403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156 345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79 709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210 145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3048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278 569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64 486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102 649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3082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576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289 777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217 461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153 763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393 545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2021-04-20T11:43:03Z</dcterms:modified>
</cp:coreProperties>
</file>