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Lunner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08999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00643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94719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26582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5 237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04483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74113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6 867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3 102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2021-04-20T14:28:48Z</dcterms:modified>
</cp:coreProperties>
</file>