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8126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8051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6163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836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9970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6602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2021-04-20T14:28:42Z</dcterms:modified>
</cp:coreProperties>
</file>