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Øvre Eiker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9698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9052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3221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025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7787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6840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2021-04-20T14:28:36Z</dcterms:modified>
</cp:coreProperties>
</file>