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Modum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68266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58648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75295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21363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74606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2586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2021-04-20T14:28:30Z</dcterms:modified>
</cp:coreProperties>
</file>