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Krødsherad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193146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83557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298076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603388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917493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042542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2021-04-20T14:28:25Z</dcterms:modified>
</cp:coreProperties>
</file>