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Gol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4053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228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7384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2489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5306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3347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2021-04-20T14:28:19Z</dcterms:modified>
</cp:coreProperties>
</file>