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Nesbyen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7824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43702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7603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1875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45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4578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2021-04-20T14:28:13Z</dcterms:modified>
</cp:coreProperties>
</file>