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4/20/2021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4/20/2021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Flå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59772070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12/2020*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61588073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31.12.2020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 smtClean="0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23904051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25049419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53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8424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8424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741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741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0"/>
            <a:ext cx="379967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30693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967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1685170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04631860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539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7397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508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512</cp:revision>
  <dcterms:created xsi:type="dcterms:W3CDTF">2012-04-19T09:19:28Z</dcterms:created>
  <dcterms:modified xsi:type="dcterms:W3CDTF">2021-04-20T14:28:07Z</dcterms:modified>
</cp:coreProperties>
</file>